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6"/>
    <p:restoredTop sz="94643"/>
  </p:normalViewPr>
  <p:slideViewPr>
    <p:cSldViewPr snapToGrid="0" snapToObjects="1">
      <p:cViewPr varScale="1">
        <p:scale>
          <a:sx n="115" d="100"/>
          <a:sy n="115" d="100"/>
        </p:scale>
        <p:origin x="2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8AE1B6-2BD8-8C47-A822-981B5001B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CF7C22-E0E5-5A4E-B7D2-2FC353FB8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E86A9F-7B76-F646-B0F6-6C148C608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045EF3-A13D-CD41-B774-A58A5A33A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1A6940-4AB9-2948-B6C8-2C3EB5393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84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69A2A3-5F78-4548-AD1F-A3FFC5B8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382947-CCA5-C840-BC92-8C07E818EA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9F3935-9B1C-E84F-BF1C-1B9E50E72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E1A720-C850-AF4D-A7D9-F28B324C2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7BC263-423A-9544-854A-B1AAED9F8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15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B69BF46-0730-134A-911B-FB3F8C527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8716F85-ACBF-AA4E-BCFF-3721EEBD6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E35442D-5E8B-944C-8CF3-D56EAD459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2FEFA8-ECE8-144A-A920-28365F899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E3A1BF-EB4F-0643-BF42-EA5BEB8F2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4455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DD556C-7E69-EA43-B061-1FFD5FBAB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69D6DD-A164-3549-9B09-59F50CC94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BF76A9B-1BC4-3A48-B801-95AB94C33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648D1F-42C9-5140-8606-EC95A2875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351D1C-F2AC-A646-A805-1E9B42BC8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0425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1A0C53-D45D-454E-AC1E-1A75D956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217A8F-5385-804E-BB72-1DEFBD02D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A4C7F1-3531-DC47-ABAB-9C101FD6A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E8F961-4AA4-B749-87F1-E5C7DB18E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28ACDE3-D17F-3F47-A275-52B30161C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41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E7143-2E88-9045-906C-84FF631C8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3893A5-6107-1C4A-AC0B-2E143C458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C31E89E-C74A-2649-AAB5-12C0AAACB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A930C7-B10C-244D-B385-B8CECE0EC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8B04EF-B879-E04A-9BAB-377953EF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3C89718-AE57-B04E-8E4C-95FC1FCD9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443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49A43E-4C72-9F48-9DE4-944DFC868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5030C20-0A40-ED48-B5E7-05331F3A6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F8FD04-AA70-5248-B464-24A16D4F35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6C8B72-88C8-1443-87BF-3D3E535D99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3289482-4BA3-2A44-B1C0-9E3E830D10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042F189-DAC8-E048-884D-E3CB67DAF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CC2B067-E2B3-D246-B7D5-E48E3AB0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AA52E6-5C4D-FC43-B694-EB2F600EC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52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FEFF8D-4CA7-CF47-8200-5CD455A802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A39C0DF-B340-A941-AEA6-32737E4EF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617CA7-B4A4-A64D-91AD-081E03E39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E5FBE75-B98A-6643-8EAF-2A5AC1AC1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7132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996CD54-566D-9649-B0B4-229F4A8CD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0598160-E859-6147-9629-F9D9988B5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C5F9F9-7FFF-4F49-AFB0-008E6E23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792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15515A-982E-9247-A682-923EF3C8BD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2FDB8E-5FC0-CE4F-8FE0-A93DD5389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D58FF84-7488-A648-BF4B-F4F1FF05B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27414FD-D8D9-2C4E-BD28-DB2B7F692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32C4EA-797C-6F4F-AA79-C90435387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087F0F8-B9F0-0E46-ACAA-F0352F30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10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009FA3-0F7B-BD42-AC31-C0C9DEDE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8196ED1-480B-F040-846E-2C6559EABD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A4711A-8FB0-D84D-B1CA-A75FB873BC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489BFF-8EB5-CE4E-85D7-B11B3C47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12D817A-0B84-B641-87CE-1E6851F4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FB3A6FB-7A4F-974B-A4CA-9243C9845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186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8EE2260-3C28-3B4B-B897-12378CC4A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61499B4-2C04-854C-9307-6F2A6FE5D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8062AD-05F1-6046-B411-7395C66EA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5B5F8-E165-E042-B97F-B62EBE5A7A9C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98BB9D-08B1-CD4A-B71A-265D469CBA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C1057F-666E-A84C-A891-9E62C2E95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949A4-E1F2-DB4F-A459-C726F1C216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576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035AE8BD-E28B-2142-B7FD-5A4462DF76EE}"/>
              </a:ext>
            </a:extLst>
          </p:cNvPr>
          <p:cNvGrpSpPr/>
          <p:nvPr/>
        </p:nvGrpSpPr>
        <p:grpSpPr>
          <a:xfrm>
            <a:off x="2031999" y="2371724"/>
            <a:ext cx="5197476" cy="3383899"/>
            <a:chOff x="2031999" y="2371724"/>
            <a:chExt cx="5197476" cy="3383899"/>
          </a:xfrm>
        </p:grpSpPr>
        <p:grpSp>
          <p:nvGrpSpPr>
            <p:cNvPr id="21" name="Groupe 20">
              <a:extLst>
                <a:ext uri="{FF2B5EF4-FFF2-40B4-BE49-F238E27FC236}">
                  <a16:creationId xmlns:a16="http://schemas.microsoft.com/office/drawing/2014/main" id="{01E2CA1B-A81B-874A-AF44-DCBD2A662875}"/>
                </a:ext>
              </a:extLst>
            </p:cNvPr>
            <p:cNvGrpSpPr/>
            <p:nvPr/>
          </p:nvGrpSpPr>
          <p:grpSpPr>
            <a:xfrm>
              <a:off x="2031999" y="2371724"/>
              <a:ext cx="5197476" cy="3383899"/>
              <a:chOff x="2031999" y="2371724"/>
              <a:chExt cx="5197476" cy="3383899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47CA8CEA-1A93-344C-AA59-470607C51BB9}"/>
                  </a:ext>
                </a:extLst>
              </p:cNvPr>
              <p:cNvSpPr/>
              <p:nvPr/>
            </p:nvSpPr>
            <p:spPr>
              <a:xfrm>
                <a:off x="2031999" y="2371724"/>
                <a:ext cx="5197475" cy="338389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4" name="Image 3">
                <a:extLst>
                  <a:ext uri="{FF2B5EF4-FFF2-40B4-BE49-F238E27FC236}">
                    <a16:creationId xmlns:a16="http://schemas.microsoft.com/office/drawing/2014/main" id="{6BA18E9D-3645-1846-80C7-F06C1472CA6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t="17353" r="36055"/>
              <a:stretch/>
            </p:blipFill>
            <p:spPr>
              <a:xfrm>
                <a:off x="2032000" y="2371724"/>
                <a:ext cx="5197475" cy="2676525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CF7AE9D-5AE5-AC4B-BCD9-3D4219A8D3A2}"/>
                  </a:ext>
                </a:extLst>
              </p:cNvPr>
              <p:cNvSpPr/>
              <p:nvPr/>
            </p:nvSpPr>
            <p:spPr>
              <a:xfrm>
                <a:off x="6315075" y="2371724"/>
                <a:ext cx="914400" cy="76365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11" name="Image 10">
                <a:extLst>
                  <a:ext uri="{FF2B5EF4-FFF2-40B4-BE49-F238E27FC236}">
                    <a16:creationId xmlns:a16="http://schemas.microsoft.com/office/drawing/2014/main" id="{6E4983ED-BEE8-C24E-88E2-8834F5B5818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39409" t="4750" r="-5153" b="73034"/>
              <a:stretch/>
            </p:blipFill>
            <p:spPr>
              <a:xfrm>
                <a:off x="2032000" y="5055828"/>
                <a:ext cx="5197475" cy="699795"/>
              </a:xfrm>
              <a:prstGeom prst="rect">
                <a:avLst/>
              </a:prstGeom>
              <a:ln>
                <a:noFill/>
              </a:ln>
            </p:spPr>
          </p:pic>
          <p:sp>
            <p:nvSpPr>
              <p:cNvPr id="13" name="Vague 12">
                <a:extLst>
                  <a:ext uri="{FF2B5EF4-FFF2-40B4-BE49-F238E27FC236}">
                    <a16:creationId xmlns:a16="http://schemas.microsoft.com/office/drawing/2014/main" id="{85C36624-63EB-DA4F-B0A8-FC517BB10440}"/>
                  </a:ext>
                </a:extLst>
              </p:cNvPr>
              <p:cNvSpPr/>
              <p:nvPr/>
            </p:nvSpPr>
            <p:spPr>
              <a:xfrm>
                <a:off x="3464255" y="3462705"/>
                <a:ext cx="2991279" cy="1577291"/>
              </a:xfrm>
              <a:prstGeom prst="wave">
                <a:avLst>
                  <a:gd name="adj1" fmla="val 12500"/>
                  <a:gd name="adj2" fmla="val 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4434489-7366-C94C-A3E9-58F876CCD53E}"/>
                  </a:ext>
                </a:extLst>
              </p:cNvPr>
              <p:cNvSpPr txBox="1"/>
              <p:nvPr/>
            </p:nvSpPr>
            <p:spPr>
              <a:xfrm>
                <a:off x="3670498" y="4133150"/>
                <a:ext cx="2530436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3200" dirty="0"/>
                  <a:t>Label d’argent</a:t>
                </a:r>
                <a:endParaRPr lang="fr-FR" sz="2800" dirty="0"/>
              </a:p>
            </p:txBody>
          </p:sp>
          <p:pic>
            <p:nvPicPr>
              <p:cNvPr id="15" name="Image 14">
                <a:extLst>
                  <a:ext uri="{FF2B5EF4-FFF2-40B4-BE49-F238E27FC236}">
                    <a16:creationId xmlns:a16="http://schemas.microsoft.com/office/drawing/2014/main" id="{79A3A76D-5E23-D844-A28E-319FB66688E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056733" y="3917495"/>
                <a:ext cx="1323519" cy="285786"/>
              </a:xfrm>
              <a:prstGeom prst="rect">
                <a:avLst/>
              </a:prstGeom>
            </p:spPr>
          </p:pic>
          <p:pic>
            <p:nvPicPr>
              <p:cNvPr id="12" name="Image 11">
                <a:extLst>
                  <a:ext uri="{FF2B5EF4-FFF2-40B4-BE49-F238E27FC236}">
                    <a16:creationId xmlns:a16="http://schemas.microsoft.com/office/drawing/2014/main" id="{9CFD4A1B-7AFE-5948-8804-6401B66657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688630" y="3701841"/>
                <a:ext cx="929142" cy="517037"/>
              </a:xfrm>
              <a:prstGeom prst="rect">
                <a:avLst/>
              </a:prstGeom>
            </p:spPr>
          </p:pic>
        </p:grpSp>
        <p:sp>
          <p:nvSpPr>
            <p:cNvPr id="2" name="ZoneTexte 1">
              <a:extLst>
                <a:ext uri="{FF2B5EF4-FFF2-40B4-BE49-F238E27FC236}">
                  <a16:creationId xmlns:a16="http://schemas.microsoft.com/office/drawing/2014/main" id="{A61AD4C9-92B5-E041-9FE4-186E87758E4C}"/>
                </a:ext>
              </a:extLst>
            </p:cNvPr>
            <p:cNvSpPr txBox="1"/>
            <p:nvPr/>
          </p:nvSpPr>
          <p:spPr>
            <a:xfrm>
              <a:off x="5487302" y="4542905"/>
              <a:ext cx="106296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/>
                <a:t>2019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4119751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</Words>
  <Application>Microsoft Macintosh PowerPoint</Application>
  <PresentationFormat>Grand écran</PresentationFormat>
  <Paragraphs>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Microsoft Office</dc:creator>
  <cp:lastModifiedBy>Evelyne Sorasio</cp:lastModifiedBy>
  <cp:revision>17</cp:revision>
  <dcterms:created xsi:type="dcterms:W3CDTF">2019-10-25T06:30:47Z</dcterms:created>
  <dcterms:modified xsi:type="dcterms:W3CDTF">2021-02-26T15:25:12Z</dcterms:modified>
</cp:coreProperties>
</file>